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60" r:id="rId3"/>
    <p:sldId id="257" r:id="rId4"/>
    <p:sldId id="258" r:id="rId5"/>
    <p:sldId id="267" r:id="rId6"/>
    <p:sldId id="259" r:id="rId7"/>
    <p:sldId id="262" r:id="rId8"/>
    <p:sldId id="263" r:id="rId9"/>
    <p:sldId id="268" r:id="rId10"/>
    <p:sldId id="265" r:id="rId11"/>
    <p:sldId id="266" r:id="rId12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7DA93-5F66-43F8-9C39-ED22AE6360A0}" type="datetimeFigureOut">
              <a:rPr lang="lt-LT" smtClean="0"/>
              <a:t>2017.02.08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11CDAA-EE6C-4DF0-BB21-93FA242267E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33338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8764-4E64-40AF-8531-069A1E71EE86}" type="datetime1">
              <a:rPr lang="lt-LT" smtClean="0"/>
              <a:t>2017.02.08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29EFB-6EB8-4708-AD1E-494B61972813}" type="datetime1">
              <a:rPr lang="lt-LT" smtClean="0"/>
              <a:t>2017.02.08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6256C-980E-4DD3-B0B3-F5692374BE1C}" type="datetime1">
              <a:rPr lang="lt-LT" smtClean="0"/>
              <a:t>2017.02.08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ED4AC-F320-468C-B46B-EF8CBD5FDE36}" type="datetime1">
              <a:rPr lang="lt-LT" smtClean="0"/>
              <a:t>2017.02.08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0356-6E44-40B9-B82E-D704CF642B21}" type="datetime1">
              <a:rPr lang="lt-LT" smtClean="0"/>
              <a:t>2017.02.08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6AFB9-6ED3-4AE7-8DE6-994288F044DA}" type="datetime1">
              <a:rPr lang="lt-LT" smtClean="0"/>
              <a:t>2017.02.08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0F67-5126-40E5-AC2F-B55DA4494975}" type="datetime1">
              <a:rPr lang="lt-LT" smtClean="0"/>
              <a:t>2017.02.08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8A6C-CB94-4806-B68B-CC8607F9475F}" type="datetime1">
              <a:rPr lang="lt-LT" smtClean="0"/>
              <a:t>2017.02.08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0A62-CEB8-41DC-85AF-93E3C665A637}" type="datetime1">
              <a:rPr lang="lt-LT" smtClean="0"/>
              <a:t>2017.02.08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37C7-23BE-47B3-8F71-5665FD6BBF00}" type="datetime1">
              <a:rPr lang="lt-LT" smtClean="0"/>
              <a:t>2017.02.08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59FC3-6934-4AC7-BCDA-5B13257C62D2}" type="datetime1">
              <a:rPr lang="lt-LT" smtClean="0"/>
              <a:t>2017.02.08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pPr/>
              <a:t>‹#›</a:t>
            </a:fld>
            <a:endParaRPr lang="lt-LT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8AF8A18-14A3-450E-914F-26EA2272A7D0}" type="datetime1">
              <a:rPr lang="lt-LT" smtClean="0"/>
              <a:t>2017.02.08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26E2A6-6D93-4997-8D45-933F879E6E5B}" type="slidenum">
              <a:rPr lang="lt-LT" smtClean="0"/>
              <a:pPr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285" y="980728"/>
            <a:ext cx="7117180" cy="1470025"/>
          </a:xfrm>
        </p:spPr>
        <p:txBody>
          <a:bodyPr/>
          <a:lstStyle/>
          <a:p>
            <a:r>
              <a:rPr lang="fr-FR" dirty="0" smtClean="0"/>
              <a:t>La musique au quotidien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aveikslėlis 5" descr="http://monumentsdeparis.net/content/tour-eiffe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2571744"/>
            <a:ext cx="6120130" cy="4070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aveikslėlis 6" descr="https://t1.ftcdn.net/jpg/00/53/01/30/500_F_53013074_Sd1fGeCzt5zhwrOOuktIv3siTAVOw75F.jpg"/>
          <p:cNvPicPr/>
          <p:nvPr/>
        </p:nvPicPr>
        <p:blipFill>
          <a:blip r:embed="rId3" cstate="print"/>
          <a:srcRect l="28800" t="5400" r="25600" b="6000"/>
          <a:stretch>
            <a:fillRect/>
          </a:stretch>
        </p:blipFill>
        <p:spPr bwMode="auto">
          <a:xfrm>
            <a:off x="7715272" y="357166"/>
            <a:ext cx="1243006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970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err="1" smtClean="0"/>
              <a:t>Evaluez</a:t>
            </a:r>
            <a:r>
              <a:rPr lang="lt-LT" dirty="0" smtClean="0"/>
              <a:t> vos </a:t>
            </a:r>
            <a:r>
              <a:rPr lang="lt-LT" dirty="0" err="1" smtClean="0"/>
              <a:t>connaissances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 smtClean="0"/>
              <a:t>J’aime écouter de la musique au quotidien</a:t>
            </a:r>
          </a:p>
          <a:p>
            <a:r>
              <a:rPr lang="fr-FR" sz="2800" b="1" dirty="0" smtClean="0"/>
              <a:t>Je connais les mots nouveaux </a:t>
            </a:r>
            <a:endParaRPr lang="lt-LT" sz="2800" dirty="0" smtClean="0"/>
          </a:p>
          <a:p>
            <a:r>
              <a:rPr lang="fr-FR" sz="2800" b="1" dirty="0" smtClean="0"/>
              <a:t>J</a:t>
            </a:r>
            <a:r>
              <a:rPr lang="lt-LT" sz="2800" b="1" dirty="0" smtClean="0"/>
              <a:t>‘</a:t>
            </a:r>
            <a:r>
              <a:rPr lang="lt-LT" sz="2800" b="1" dirty="0" err="1" smtClean="0"/>
              <a:t>aime</a:t>
            </a:r>
            <a:r>
              <a:rPr lang="lt-LT" sz="2800" b="1" dirty="0" smtClean="0"/>
              <a:t> </a:t>
            </a:r>
            <a:r>
              <a:rPr lang="lt-LT" sz="2800" b="1" dirty="0" err="1" smtClean="0"/>
              <a:t>écouter</a:t>
            </a:r>
            <a:r>
              <a:rPr lang="lt-LT" sz="2800" b="1" dirty="0" smtClean="0"/>
              <a:t> </a:t>
            </a:r>
            <a:r>
              <a:rPr lang="fr-FR" sz="2800" b="1" dirty="0" smtClean="0"/>
              <a:t>de </a:t>
            </a:r>
            <a:r>
              <a:rPr lang="lt-LT" sz="2800" b="1" dirty="0" err="1" smtClean="0"/>
              <a:t>la</a:t>
            </a:r>
            <a:r>
              <a:rPr lang="lt-LT" sz="2800" b="1" dirty="0" smtClean="0"/>
              <a:t> </a:t>
            </a:r>
            <a:r>
              <a:rPr lang="lt-LT" sz="2800" b="1" dirty="0" err="1" smtClean="0"/>
              <a:t>musique</a:t>
            </a:r>
            <a:r>
              <a:rPr lang="lt-LT" sz="2800" b="1" dirty="0" smtClean="0"/>
              <a:t> </a:t>
            </a:r>
            <a:r>
              <a:rPr lang="lt-LT" sz="2800" b="1" dirty="0" err="1" smtClean="0"/>
              <a:t>dans</a:t>
            </a:r>
            <a:r>
              <a:rPr lang="lt-LT" sz="2800" b="1" dirty="0" smtClean="0"/>
              <a:t> les </a:t>
            </a:r>
            <a:r>
              <a:rPr lang="lt-LT" sz="2800" b="1" dirty="0" err="1" smtClean="0"/>
              <a:t>rues</a:t>
            </a:r>
            <a:r>
              <a:rPr lang="lt-LT" sz="2800" b="1" dirty="0" smtClean="0"/>
              <a:t> </a:t>
            </a:r>
            <a:endParaRPr lang="fr-FR" sz="2800" b="1" dirty="0" smtClean="0"/>
          </a:p>
          <a:p>
            <a:r>
              <a:rPr lang="lt-LT" sz="2800" b="1" dirty="0" err="1" smtClean="0"/>
              <a:t>J‘aime</a:t>
            </a:r>
            <a:r>
              <a:rPr lang="lt-LT" sz="2800" b="1" dirty="0" smtClean="0"/>
              <a:t> </a:t>
            </a:r>
            <a:r>
              <a:rPr lang="lt-LT" sz="2800" b="1" dirty="0" err="1" smtClean="0"/>
              <a:t>chanter</a:t>
            </a:r>
            <a:r>
              <a:rPr lang="lt-LT" sz="2800" b="1" dirty="0" smtClean="0"/>
              <a:t> </a:t>
            </a:r>
            <a:r>
              <a:rPr lang="lt-LT" sz="2800" b="1" dirty="0" err="1" smtClean="0"/>
              <a:t>dans</a:t>
            </a:r>
            <a:r>
              <a:rPr lang="lt-LT" sz="2800" b="1" dirty="0" smtClean="0"/>
              <a:t> les </a:t>
            </a:r>
            <a:r>
              <a:rPr lang="lt-LT" sz="2800" b="1" dirty="0" err="1" smtClean="0"/>
              <a:t>rues</a:t>
            </a:r>
            <a:r>
              <a:rPr lang="lt-LT" sz="2800" b="1" dirty="0" smtClean="0"/>
              <a:t> </a:t>
            </a:r>
            <a:endParaRPr lang="lt-LT" sz="2800" dirty="0" smtClean="0"/>
          </a:p>
          <a:p>
            <a:endParaRPr lang="lt-L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pic>
        <p:nvPicPr>
          <p:cNvPr id="4" name="Turinio vietos rezervavimo ženklas 3" descr="http://chezgrisou.c.h.pic.centerblog.net/5qmk2sy2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1000108"/>
            <a:ext cx="4000528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objectifs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va écouter la musique</a:t>
            </a:r>
          </a:p>
          <a:p>
            <a:r>
              <a:rPr lang="fr-FR" dirty="0" smtClean="0"/>
              <a:t>On va la définir</a:t>
            </a:r>
          </a:p>
          <a:p>
            <a:r>
              <a:rPr lang="fr-FR" dirty="0" smtClean="0"/>
              <a:t>On va apprendre à poser les questions</a:t>
            </a:r>
          </a:p>
          <a:p>
            <a:r>
              <a:rPr lang="fr-FR" dirty="0" smtClean="0"/>
              <a:t>On va répéter la chanson</a:t>
            </a:r>
            <a:endParaRPr lang="lt-L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Mots</a:t>
            </a:r>
            <a:r>
              <a:rPr lang="en-US" dirty="0" smtClean="0"/>
              <a:t> </a:t>
            </a:r>
            <a:r>
              <a:rPr lang="en-US" dirty="0" err="1" smtClean="0"/>
              <a:t>clés</a:t>
            </a:r>
            <a:endParaRPr lang="en-US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Se promener 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musique </a:t>
            </a:r>
            <a:r>
              <a:rPr lang="lt-LT" sz="2400" dirty="0" err="1" smtClean="0">
                <a:latin typeface="Times New Roman" pitchFamily="18" charset="0"/>
                <a:cs typeface="Times New Roman" pitchFamily="18" charset="0"/>
              </a:rPr>
              <a:t>au</a:t>
            </a:r>
            <a:r>
              <a:rPr lang="lt-LT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quotidien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passants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refrain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Imaginer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mesure à deux temps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mesure à trois temps </a:t>
            </a:r>
            <a:endParaRPr lang="lt-LT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1364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Regardez la </a:t>
            </a:r>
            <a:r>
              <a:rPr lang="en-US" dirty="0" err="1" smtClean="0"/>
              <a:t>vidéo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tačiakampis 5"/>
          <p:cNvSpPr/>
          <p:nvPr/>
        </p:nvSpPr>
        <p:spPr>
          <a:xfrm>
            <a:off x="642910" y="2071678"/>
            <a:ext cx="1914532" cy="1214446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Les guitares </a:t>
            </a:r>
            <a:endParaRPr lang="lt-L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Stačiakampis 8"/>
          <p:cNvSpPr/>
          <p:nvPr/>
        </p:nvSpPr>
        <p:spPr>
          <a:xfrm>
            <a:off x="3428992" y="1785926"/>
            <a:ext cx="1414466" cy="1214446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 rue</a:t>
            </a:r>
            <a:endParaRPr lang="lt-L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Stačiakampis 9"/>
          <p:cNvSpPr/>
          <p:nvPr/>
        </p:nvSpPr>
        <p:spPr>
          <a:xfrm>
            <a:off x="500034" y="3786190"/>
            <a:ext cx="1428760" cy="1214446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 clarinette</a:t>
            </a:r>
            <a:endParaRPr lang="lt-L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Stačiakampis 10"/>
          <p:cNvSpPr/>
          <p:nvPr/>
        </p:nvSpPr>
        <p:spPr>
          <a:xfrm>
            <a:off x="2285984" y="3500438"/>
            <a:ext cx="1485904" cy="1214446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 vitrine</a:t>
            </a:r>
            <a:endParaRPr lang="lt-L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Stačiakampis 11"/>
          <p:cNvSpPr/>
          <p:nvPr/>
        </p:nvSpPr>
        <p:spPr>
          <a:xfrm>
            <a:off x="4357686" y="3429000"/>
            <a:ext cx="1643074" cy="1214446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Un homme</a:t>
            </a:r>
            <a:endParaRPr lang="lt-L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Stačiakampis 12"/>
          <p:cNvSpPr/>
          <p:nvPr/>
        </p:nvSpPr>
        <p:spPr>
          <a:xfrm>
            <a:off x="6858016" y="3786190"/>
            <a:ext cx="1628780" cy="1214446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Un garçon</a:t>
            </a:r>
            <a:endParaRPr lang="lt-L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Stačiakampis 13"/>
          <p:cNvSpPr/>
          <p:nvPr/>
        </p:nvSpPr>
        <p:spPr>
          <a:xfrm>
            <a:off x="3643306" y="5072074"/>
            <a:ext cx="1571636" cy="1214446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 violon</a:t>
            </a:r>
            <a:endParaRPr lang="lt-L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Stačiakampis 14"/>
          <p:cNvSpPr/>
          <p:nvPr/>
        </p:nvSpPr>
        <p:spPr>
          <a:xfrm>
            <a:off x="6000760" y="2000240"/>
            <a:ext cx="1428760" cy="1214446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Les passants</a:t>
            </a:r>
            <a:endParaRPr lang="lt-L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Stačiakampis 15"/>
          <p:cNvSpPr/>
          <p:nvPr/>
        </p:nvSpPr>
        <p:spPr>
          <a:xfrm>
            <a:off x="1428728" y="5643578"/>
            <a:ext cx="1628780" cy="914400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Les arbres</a:t>
            </a:r>
            <a:endParaRPr lang="lt-L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3875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Imaginez </a:t>
            </a:r>
            <a:endParaRPr lang="lt-LT" dirty="0"/>
          </a:p>
        </p:txBody>
      </p:sp>
      <p:pic>
        <p:nvPicPr>
          <p:cNvPr id="6" name="Turinio vietos rezervavimo ženklas 5" descr="Vaizdo rezultatas pagal užklausą „imaginer“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836712"/>
            <a:ext cx="428628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</a:t>
            </a:r>
            <a:r>
              <a:rPr lang="en-US" dirty="0" err="1" smtClean="0"/>
              <a:t>Ecoutez</a:t>
            </a:r>
            <a:r>
              <a:rPr lang="en-US" dirty="0" smtClean="0"/>
              <a:t> la </a:t>
            </a:r>
            <a:r>
              <a:rPr lang="en-US" dirty="0" err="1" smtClean="0"/>
              <a:t>musique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8" name="Paveikslėlis 7" descr="http://www.aviewoncities.com/img/paris/kvefr1519s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7573" y="534183"/>
            <a:ext cx="2643206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aveikslėlis 8" descr="http://www.parisinfo.com/var/otcp/sites/images/media/1.-photos/02.-sites-culturels-630-x-405/tour-eiffel-trocadero-630x405-c-thinkstock/37221-1-fre-FR/Tour-Eiffel-Trocadero-630x405-C-Thinkstock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59142" y="1412776"/>
            <a:ext cx="342902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9" descr="Vaizdo rezultatas pagal užklausą „l'oiseau“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9965" y="4365104"/>
            <a:ext cx="2000264" cy="18159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22" descr="Susijęs vaizdas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83" t="1752" r="9813" b="8321"/>
          <a:stretch/>
        </p:blipFill>
        <p:spPr bwMode="auto">
          <a:xfrm>
            <a:off x="7000892" y="1714488"/>
            <a:ext cx="1928826" cy="235745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Picture 13" descr="Vaizdo rezultatas pagal užklausą „la carte de la france“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413040"/>
            <a:ext cx="2643206" cy="25003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6" descr="Vaizdo rezultatas pagal užklausą „la rue de paris“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3178967"/>
            <a:ext cx="2857520" cy="264320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0524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CHANTEZ LE REFRAIN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 smtClean="0"/>
              <a:t>Paris, Paris magique.</a:t>
            </a:r>
            <a:endParaRPr lang="lt-LT" sz="2800" dirty="0" smtClean="0"/>
          </a:p>
          <a:p>
            <a:r>
              <a:rPr lang="fr-FR" sz="2800" b="1" dirty="0" smtClean="0"/>
              <a:t>Paris est fantastique. </a:t>
            </a:r>
            <a:endParaRPr lang="lt-LT" sz="2800" dirty="0" smtClean="0"/>
          </a:p>
          <a:p>
            <a:r>
              <a:rPr lang="fr-FR" sz="2800" b="1" dirty="0" smtClean="0"/>
              <a:t>Paris, Paris magique,</a:t>
            </a:r>
            <a:endParaRPr lang="lt-LT" sz="2800" dirty="0" smtClean="0"/>
          </a:p>
          <a:p>
            <a:r>
              <a:rPr lang="fr-FR" sz="2800" b="1" dirty="0" smtClean="0"/>
              <a:t>Paris est génique / 2</a:t>
            </a:r>
            <a:endParaRPr lang="lt-LT" sz="2800" dirty="0" smtClean="0"/>
          </a:p>
          <a:p>
            <a:endParaRPr lang="lt-L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Travaillez par trois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</p:nvPr>
        </p:nvGraphicFramePr>
        <p:xfrm>
          <a:off x="1000098" y="1806575"/>
          <a:ext cx="7134252" cy="390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2"/>
                <a:gridCol w="857256"/>
                <a:gridCol w="1643074"/>
                <a:gridCol w="714380"/>
                <a:gridCol w="1714512"/>
                <a:gridCol w="776268"/>
              </a:tblGrid>
              <a:tr h="781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La musique est….</a:t>
                      </a:r>
                      <a:endParaRPr lang="lt-LT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Times New Roman"/>
                        </a:rPr>
                        <a:t>Vrai (+</a:t>
                      </a:r>
                      <a:r>
                        <a:rPr lang="lt-LT" sz="1800" b="1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lt-LT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Les instruments</a:t>
                      </a:r>
                      <a:endParaRPr lang="lt-LT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Times New Roman"/>
                        </a:rPr>
                        <a:t>Vrai (+)</a:t>
                      </a:r>
                      <a:endParaRPr lang="lt-LT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highlight>
                            <a:srgbClr val="FF00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La mesure musicale</a:t>
                      </a:r>
                      <a:r>
                        <a:rPr lang="fr-FR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lt-LT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Times New Roman"/>
                        </a:rPr>
                        <a:t>Vrai </a:t>
                      </a:r>
                      <a:r>
                        <a:rPr lang="lt-LT" sz="1800" b="1" dirty="0">
                          <a:latin typeface="Times New Roman"/>
                          <a:ea typeface="Times New Roman"/>
                          <a:cs typeface="Times New Roman"/>
                        </a:rPr>
                        <a:t>(+)</a:t>
                      </a:r>
                      <a:endParaRPr lang="lt-LT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1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Times New Roman"/>
                        </a:rPr>
                        <a:t>énergique </a:t>
                      </a:r>
                      <a:endParaRPr lang="lt-LT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/>
                          <a:ea typeface="Times New Roman"/>
                          <a:cs typeface="Times New Roman"/>
                        </a:rPr>
                        <a:t>synthétiseur </a:t>
                      </a:r>
                      <a:endParaRPr lang="lt-LT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endParaRPr lang="lt-LT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lt-LT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/>
                          <a:ea typeface="Times New Roman"/>
                          <a:cs typeface="Times New Roman"/>
                        </a:rPr>
                        <a:t>mesure à deux  temps</a:t>
                      </a:r>
                      <a:endParaRPr lang="lt-LT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781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latin typeface="Times New Roman"/>
                          <a:ea typeface="Times New Roman"/>
                          <a:cs typeface="Times New Roman"/>
                        </a:rPr>
                        <a:t>lente </a:t>
                      </a:r>
                      <a:endParaRPr lang="lt-LT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Times New Roman"/>
                          <a:ea typeface="Times New Roman"/>
                          <a:cs typeface="Times New Roman"/>
                        </a:rPr>
                        <a:t>l’accordéon</a:t>
                      </a:r>
                      <a:endParaRPr lang="lt-L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781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latin typeface="Times New Roman"/>
                          <a:ea typeface="Times New Roman"/>
                          <a:cs typeface="Times New Roman"/>
                        </a:rPr>
                        <a:t>calme</a:t>
                      </a:r>
                      <a:endParaRPr lang="lt-LT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Times New Roman"/>
                          <a:ea typeface="Times New Roman"/>
                          <a:cs typeface="Times New Roman"/>
                        </a:rPr>
                        <a:t>le piano</a:t>
                      </a:r>
                      <a:endParaRPr lang="lt-L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lt-LT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lt-LT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/>
                          <a:ea typeface="Times New Roman"/>
                          <a:cs typeface="Times New Roman"/>
                        </a:rPr>
                        <a:t>mesure à trois temps</a:t>
                      </a:r>
                      <a:endParaRPr lang="lt-LT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781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Times New Roman"/>
                        </a:rPr>
                        <a:t>joyeuse </a:t>
                      </a:r>
                      <a:endParaRPr lang="lt-LT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/>
                          <a:ea typeface="Times New Roman"/>
                          <a:cs typeface="Times New Roman"/>
                        </a:rPr>
                        <a:t>le tambourin </a:t>
                      </a:r>
                      <a:endParaRPr lang="lt-LT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050639"/>
          </a:xfrm>
        </p:spPr>
        <p:txBody>
          <a:bodyPr/>
          <a:lstStyle/>
          <a:p>
            <a:endParaRPr lang="lt-LT" dirty="0"/>
          </a:p>
        </p:txBody>
      </p:sp>
      <p:sp>
        <p:nvSpPr>
          <p:cNvPr id="4" name="Ovalas 3"/>
          <p:cNvSpPr/>
          <p:nvPr/>
        </p:nvSpPr>
        <p:spPr>
          <a:xfrm>
            <a:off x="1500166" y="2214554"/>
            <a:ext cx="1771656" cy="10572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QUI</a:t>
            </a:r>
            <a:endParaRPr lang="lt-LT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5" name="Ovalas 4"/>
          <p:cNvSpPr/>
          <p:nvPr/>
        </p:nvSpPr>
        <p:spPr>
          <a:xfrm>
            <a:off x="3786182" y="1928802"/>
            <a:ext cx="2143140" cy="914400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MAGIQUE</a:t>
            </a:r>
            <a:endParaRPr lang="lt-LT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6" name="Ovalas 5"/>
          <p:cNvSpPr/>
          <p:nvPr/>
        </p:nvSpPr>
        <p:spPr>
          <a:xfrm>
            <a:off x="5929322" y="2428868"/>
            <a:ext cx="2143140" cy="914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LA CHANSON</a:t>
            </a:r>
            <a:endParaRPr lang="lt-LT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Ovalas 6"/>
          <p:cNvSpPr/>
          <p:nvPr/>
        </p:nvSpPr>
        <p:spPr>
          <a:xfrm>
            <a:off x="1142976" y="3857628"/>
            <a:ext cx="1928826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EST</a:t>
            </a:r>
            <a:endParaRPr lang="lt-LT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Ovalas 7"/>
          <p:cNvSpPr/>
          <p:nvPr/>
        </p:nvSpPr>
        <p:spPr>
          <a:xfrm>
            <a:off x="3643306" y="3286124"/>
            <a:ext cx="2143140" cy="1214446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PARIS</a:t>
            </a:r>
            <a:endParaRPr lang="lt-LT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9" name="Ovalas 8"/>
          <p:cNvSpPr/>
          <p:nvPr/>
        </p:nvSpPr>
        <p:spPr>
          <a:xfrm>
            <a:off x="5572132" y="4214818"/>
            <a:ext cx="2428892" cy="107157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EST-CE QUE</a:t>
            </a:r>
            <a:endParaRPr lang="lt-LT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0" name="Ovalas 9"/>
          <p:cNvSpPr/>
          <p:nvPr/>
        </p:nvSpPr>
        <p:spPr>
          <a:xfrm>
            <a:off x="2857488" y="4714884"/>
            <a:ext cx="2000264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CHANTE</a:t>
            </a:r>
            <a:endParaRPr lang="lt-LT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Stačiakampis 10"/>
          <p:cNvSpPr/>
          <p:nvPr/>
        </p:nvSpPr>
        <p:spPr>
          <a:xfrm>
            <a:off x="1619672" y="764704"/>
            <a:ext cx="664373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fr-F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Est-ce que Paris………….     ………………………..</a:t>
            </a:r>
          </a:p>
          <a:p>
            <a:pPr marL="342900" indent="-342900" algn="ctr">
              <a:buAutoNum type="arabicPeriod"/>
            </a:pPr>
            <a:r>
              <a:rPr lang="fr-F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Qui ………………….  la  ………………………….</a:t>
            </a:r>
            <a:endParaRPr lang="lt-LT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smtClean="0"/>
              <a:t>Jelena Valiuliene, collège de Jonas Basanavicius,2017</a:t>
            </a:r>
            <a:endParaRPr lang="lt-L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TC102455596[[fn=Spring]]</Template>
  <TotalTime>203</TotalTime>
  <Words>261</Words>
  <Application>Microsoft Office PowerPoint</Application>
  <PresentationFormat>On-screen Show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Spring</vt:lpstr>
      <vt:lpstr>La musique au quotidien</vt:lpstr>
      <vt:lpstr>Les objectifs</vt:lpstr>
      <vt:lpstr>Mots clés</vt:lpstr>
      <vt:lpstr>Regardez la vidéo </vt:lpstr>
      <vt:lpstr>Imaginez </vt:lpstr>
      <vt:lpstr>                Ecoutez la musique </vt:lpstr>
      <vt:lpstr>CHANTEZ LE REFRAIN</vt:lpstr>
      <vt:lpstr>Travaillez par trois</vt:lpstr>
      <vt:lpstr>PowerPoint Presentation</vt:lpstr>
      <vt:lpstr>Evaluez vos connaissances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Trys varliukai</dc:title>
  <dc:creator>MasterUser</dc:creator>
  <cp:lastModifiedBy>skirmantas</cp:lastModifiedBy>
  <cp:revision>26</cp:revision>
  <dcterms:created xsi:type="dcterms:W3CDTF">2013-09-17T17:55:39Z</dcterms:created>
  <dcterms:modified xsi:type="dcterms:W3CDTF">2017-02-08T17:33:53Z</dcterms:modified>
</cp:coreProperties>
</file>